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2" r:id="rId5"/>
    <p:sldId id="338" r:id="rId6"/>
    <p:sldId id="310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AF761145-1310-40AD-B67B-F4DA426B1CF0}">
          <p14:sldIdLst>
            <p14:sldId id="282"/>
            <p14:sldId id="338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6009"/>
    <a:srgbClr val="EE8732"/>
    <a:srgbClr val="EBABBE"/>
    <a:srgbClr val="9CE984"/>
    <a:srgbClr val="D6EB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089" autoAdjust="0"/>
  </p:normalViewPr>
  <p:slideViewPr>
    <p:cSldViewPr snapToGrid="0" snapToObjects="1">
      <p:cViewPr varScale="1">
        <p:scale>
          <a:sx n="49" d="100"/>
          <a:sy n="49" d="100"/>
        </p:scale>
        <p:origin x="1780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4FC7E-568E-4267-92DB-F7850A0E92DE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FA219-F9AB-4D80-B4A2-6032BB6D2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3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DFF4F-32D9-4A98-A603-E40CB1B41A5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F2564-E7F8-4F22-8876-0F308072A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0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8213" y="750888"/>
            <a:ext cx="5011737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94BFE-A39D-4324-BB6E-6490E0201265}" type="slidenum">
              <a:rPr lang="en-PH" smtClean="0"/>
              <a:pPr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2960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38F-7355-794E-AC76-FB188C8AB5F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E:\Abigail Godoy\Powerpoint Template\Presentation-Template-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1" y="-8245"/>
            <a:ext cx="9144000" cy="6858000"/>
          </a:xfrm>
          <a:prstGeom prst="rect">
            <a:avLst/>
          </a:prstGeom>
          <a:noFill/>
        </p:spPr>
      </p:pic>
      <p:sp>
        <p:nvSpPr>
          <p:cNvPr id="9" name="Slide Number Placeholder 1"/>
          <p:cNvSpPr txBox="1">
            <a:spLocks/>
          </p:cNvSpPr>
          <p:nvPr userDrawn="1"/>
        </p:nvSpPr>
        <p:spPr>
          <a:xfrm>
            <a:off x="6564481" y="63548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l-P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3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38F-7355-794E-AC76-FB188C8AB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2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38F-7355-794E-AC76-FB188C8AB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38F-7355-794E-AC76-FB188C8AB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5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38F-7355-794E-AC76-FB188C8AB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38F-7355-794E-AC76-FB188C8AB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38F-7355-794E-AC76-FB188C8AB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6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38F-7355-794E-AC76-FB188C8AB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3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38F-7355-794E-AC76-FB188C8AB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2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38F-7355-794E-AC76-FB188C8AB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8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D38F-7355-794E-AC76-FB188C8AB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7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Abigail Godoy\Powerpoint Template\Presentation-Template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48" y="-3456"/>
            <a:ext cx="9144000" cy="686145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9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46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4D38F-7355-794E-AC76-FB188C8AB5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46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15264-FF0D-0045-8429-4C2F7CC6AA4D}" type="datetimeFigureOut">
              <a:rPr lang="en-US" smtClean="0"/>
              <a:t>12/9/2021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4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37486"/>
            <a:ext cx="9144000" cy="25333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DIVISION OF CITY SCHOOLS – TAGBILARAN CITY</a:t>
            </a:r>
            <a:endParaRPr lang="en-PH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583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43BE-8D13-4664-A180-A1E4FFC7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B7AE5-435A-4BCF-AE6D-9035DC520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7668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12877"/>
            <a:ext cx="8229600" cy="281354"/>
          </a:xfrm>
          <a:prstGeom prst="rect">
            <a:avLst/>
          </a:prstGeom>
        </p:spPr>
        <p:txBody>
          <a:bodyPr vert="horz" lIns="84406" tIns="42203" rIns="84406" bIns="42203" rtlCol="0" anchor="ctr">
            <a:normAutofit/>
          </a:bodyPr>
          <a:lstStyle/>
          <a:p>
            <a:pPr algn="ctr" defTabSz="844083">
              <a:spcBef>
                <a:spcPct val="0"/>
              </a:spcBef>
              <a:defRPr/>
            </a:pPr>
            <a:r>
              <a:rPr lang="fil-PH" sz="1108" dirty="0">
                <a:solidFill>
                  <a:schemeClr val="bg1"/>
                </a:solidFill>
                <a:latin typeface="Bookman Old Style" pitchFamily="18" charset="0"/>
                <a:ea typeface="+mj-ea"/>
                <a:cs typeface="+mj-cs"/>
              </a:rPr>
              <a:t>DEPARTMENT OF EDUCATION</a:t>
            </a:r>
          </a:p>
        </p:txBody>
      </p:sp>
      <p:pic>
        <p:nvPicPr>
          <p:cNvPr id="4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97FE006B-AC86-4D31-9C58-3B88353DA9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552700" y="2358091"/>
            <a:ext cx="4038600" cy="2141819"/>
          </a:xfrm>
          <a:noFill/>
        </p:spPr>
      </p:pic>
    </p:spTree>
    <p:extLst>
      <p:ext uri="{BB962C8B-B14F-4D97-AF65-F5344CB8AC3E}">
        <p14:creationId xmlns:p14="http://schemas.microsoft.com/office/powerpoint/2010/main" val="36593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B545893471654FAAB4D84E39FC3BE7" ma:contentTypeVersion="7" ma:contentTypeDescription="Create a new document." ma:contentTypeScope="" ma:versionID="7c914d35038fe7b80f9ac838f4648b83">
  <xsd:schema xmlns:xsd="http://www.w3.org/2001/XMLSchema" xmlns:xs="http://www.w3.org/2001/XMLSchema" xmlns:p="http://schemas.microsoft.com/office/2006/metadata/properties" xmlns:ns2="9cf2cd66-6ef9-44e4-995c-726bb2602a4d" targetNamespace="http://schemas.microsoft.com/office/2006/metadata/properties" ma:root="true" ma:fieldsID="bc52468eb8c4b7f7ab13b3321c338ab4" ns2:_="">
    <xsd:import namespace="9cf2cd66-6ef9-44e4-995c-726bb2602a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2cd66-6ef9-44e4-995c-726bb2602a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61F6A5-BA8C-423F-A694-130BE4EE3F0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F8664F-425B-4F29-8DF2-96D1182319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E392C1-A008-4AA9-9917-AA478BBAF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f2cd66-6ef9-44e4-995c-726bb2602a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11</Words>
  <Application>Microsoft Office PowerPoint</Application>
  <PresentationFormat>On-screen Show (4:3)</PresentationFormat>
  <Paragraphs>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Cambria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Johnnyline Jagdon</dc:creator>
  <cp:lastModifiedBy>Jose Marinas III</cp:lastModifiedBy>
  <cp:revision>20</cp:revision>
  <dcterms:created xsi:type="dcterms:W3CDTF">2020-11-23T16:04:51Z</dcterms:created>
  <dcterms:modified xsi:type="dcterms:W3CDTF">2021-12-09T00:35:54Z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0x010100C8B545893471654FAAB4D84E39FC3BE7</vt:lpwstr>
  </property>
</Properties>
</file>